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E3131-4716-4E56-20CA-BA4CCCBFCD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19BFD8-263D-101A-05A0-F31B57B84D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3DFFF-A2D7-2E2F-C65F-3FE338F99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4BE6E-5E7B-AE1F-076B-143D5A8B6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E5DB5-736F-80C9-DF6D-78EC8AF13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53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63E72-EEAD-6432-84C0-DC160A6FA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4AF88-30ED-1111-6C92-42A087E0AD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37E80-0C44-E078-50A5-BFB07E389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5A827-138D-B7A2-1360-D39D339C9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A40FE-ED06-7BCA-1845-DB5499A4F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73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4D5784-BB40-A28C-5687-54A11CFF1D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440112-8EE8-A066-06D7-7D93A86E8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B3DBB-FB74-849A-BB63-027F5497A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21649-3D1F-109F-97E6-DF0F9FA29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058DB-6E33-F181-4FA9-B91DCDFE4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73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75B17-6E1E-98F2-A2D1-81DF07B64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AE82B-C463-5E59-41B4-CC80FF052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8328B-6E70-7EF6-2097-E30FBC701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07D85-D101-D324-76D9-6C9D637E4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4749D-2027-56DA-8A1E-BF2CCEA6A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1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B804C-1A86-F31C-D11E-001E4D568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1B5285-D6DD-BE2A-73C9-D03CA7BFF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B65F4-864F-7E02-9FC1-8FD496E43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B4A62-50B0-FBE4-3067-4EA347DF1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CCDFF-0917-9555-968C-94C7BD85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8D41E-03A6-245D-A656-F38C8C096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FAA89-E5BA-C0A5-7479-FDAE1BC5C0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DD49A-E451-9556-62A5-D1CDD3917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AAD156-7F8A-8612-424F-009555409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5950B7-C79C-6EEC-8ECF-9A44184CE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D1816-BB07-716D-08E2-0ED68AA11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25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E23E0-429F-8B7F-C0DE-94599BBBA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A0925D-4913-CF05-5844-59B829721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C59EC-A009-5A27-6104-7F2B48D4A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0AC6CC-5959-B950-4AC2-1196BA048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368623-B45C-C62E-68A3-C7A1CBD87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970FF6-16A7-7B65-D7F8-C679C7110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3D29CB-EF56-AE92-682D-26CB20041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B1E99E-B1B6-1973-8599-0AAAFA70E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78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63A09-CE0E-6977-AFE9-91982C5FB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578919-9F1C-8D7D-91D9-9F6D2EFE2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0D2002-95B4-2DF1-0123-8A1516E1F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956D4-8FA1-685F-5F2A-81EC69805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095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E4D8EF-CDA9-D08F-A364-FB57645F7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8A568-43C0-B5B4-B416-56175E1A5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C297B8-64EB-03DB-3924-C6FE959D3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71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1FD78-311A-8154-42E6-86B6CF245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94BA1-ACB6-B31D-E52C-9D1009D1A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E4518D-0959-C758-E634-F24284251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F18B9-6E5A-7C44-EFB3-72E13118B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6B29DD-B753-24A9-1FBD-25866ADA9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5207E2-4263-1773-91B5-D7907CF64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53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F22A8-92AA-752D-338C-AAC3546E2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C2BF5B-8460-D92D-1FA2-CE4CBA7DB1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C6FBC8-A565-66C4-D8BF-7E96CC1EE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A96CFE-E8F0-3EA9-588B-6752DC200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45C36-988D-807D-F885-B89FB8041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8795D-1662-6373-8D3B-ABC60C467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06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62BF96-017A-6EE0-2DDA-AEE3CF88A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3527E3-7E1B-39C8-EB25-B1162D670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A084B-F17D-DA63-6A55-1743A4E607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6DEA7-4F27-4FA7-8452-D75E415598A4}" type="datetimeFigureOut">
              <a:rPr lang="en-US" smtClean="0"/>
              <a:t>27-Jul-23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8030A-B218-46D1-25EA-4762A91AC5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BAA5E-B11E-B564-268E-ACDD5D69FB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D9BFB-8E7A-4E25-B8FA-47A70A143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04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6E9F1-A8F4-E4F6-762B-49ED8A4C4C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Social Media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62290-DCEB-9FF0-AAF5-8CD1EB135D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Rania </a:t>
            </a:r>
            <a:r>
              <a:rPr lang="en-US" dirty="0" err="1"/>
              <a:t>Deiri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46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01E86-AAFC-A551-9EC6-1C21251B6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Dark Theme</a:t>
            </a: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621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AAAE40-D2B2-7B71-0E1D-DC33062B0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11" y="0"/>
            <a:ext cx="10302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27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2410-30EB-26BE-768B-AD53D6B6C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Login Page</a:t>
            </a:r>
          </a:p>
        </p:txBody>
      </p:sp>
    </p:spTree>
    <p:extLst>
      <p:ext uri="{BB962C8B-B14F-4D97-AF65-F5344CB8AC3E}">
        <p14:creationId xmlns:p14="http://schemas.microsoft.com/office/powerpoint/2010/main" val="2906275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075FBE-376B-DD75-BEE6-8F43B4FD7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11" y="0"/>
            <a:ext cx="10302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78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A4117-A98E-DC04-7F53-DC02502C2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Register</a:t>
            </a:r>
          </a:p>
        </p:txBody>
      </p:sp>
    </p:spTree>
    <p:extLst>
      <p:ext uri="{BB962C8B-B14F-4D97-AF65-F5344CB8AC3E}">
        <p14:creationId xmlns:p14="http://schemas.microsoft.com/office/powerpoint/2010/main" val="1309003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AF8AF5-DE4B-530F-6E3C-882072087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11" y="0"/>
            <a:ext cx="10302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257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3F8EC-EBD1-8BC3-BF46-8A22E8239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894691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78B9E6-1F2B-8338-EE15-0DDB50470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11" y="0"/>
            <a:ext cx="103023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10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5858B-2C2A-171C-8E08-A8FB156D5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Edit a Post</a:t>
            </a:r>
          </a:p>
        </p:txBody>
      </p:sp>
    </p:spTree>
    <p:extLst>
      <p:ext uri="{BB962C8B-B14F-4D97-AF65-F5344CB8AC3E}">
        <p14:creationId xmlns:p14="http://schemas.microsoft.com/office/powerpoint/2010/main" val="792171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5926A3-6235-B338-6A52-1E695F4A12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875" y="0"/>
            <a:ext cx="10122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21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15</Words>
  <Application>Microsoft Office PowerPoint</Application>
  <PresentationFormat>Widescreen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Social Media App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App</dc:title>
  <dc:creator>Wardshan Essam</dc:creator>
  <cp:lastModifiedBy>Wardshan Essam</cp:lastModifiedBy>
  <cp:revision>1</cp:revision>
  <dcterms:created xsi:type="dcterms:W3CDTF">2023-07-27T19:55:09Z</dcterms:created>
  <dcterms:modified xsi:type="dcterms:W3CDTF">2023-07-27T19:58:48Z</dcterms:modified>
</cp:coreProperties>
</file>

<file path=docProps/thumbnail.jpeg>
</file>